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3b0519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3b0519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3b05196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3b05196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23b05196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23b05196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23b05196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23b05196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c7a721dd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c7a721dd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0" y="4703625"/>
            <a:ext cx="5198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Copyright MIT 2019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eachablemachine.withgoogle.com/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258733" y="9180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56475" y="28476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950" y="82275"/>
            <a:ext cx="142875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Image Classification?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rgbClr val="000000"/>
                </a:solidFill>
              </a:rPr>
              <a:t>Image classification is the process in which an image is matched to a specific word.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rgbClr val="000000"/>
                </a:solidFill>
              </a:rPr>
              <a:t>You do this all the time with your eyes and brain just looking around at the world!</a:t>
            </a:r>
            <a:endParaRPr sz="2400"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3550" y="81025"/>
            <a:ext cx="142875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1075" y="2958125"/>
            <a:ext cx="262890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6387300" y="3424375"/>
            <a:ext cx="1327800" cy="81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7715100" y="3424375"/>
            <a:ext cx="14289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CAT</a:t>
            </a:r>
            <a:endParaRPr b="1" sz="36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57846">
            <a:off x="681994" y="3119819"/>
            <a:ext cx="1179025" cy="11790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2123000" y="3424375"/>
            <a:ext cx="1327800" cy="81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hard for machines?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950" y="82275"/>
            <a:ext cx="1428750" cy="5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349425" y="1174050"/>
            <a:ext cx="8482800" cy="3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Machines don’t have systems as complex as our brains.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 can see that these images are both cats, but they look so different it would be hard for a machine to figure out.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0201" y="2598601"/>
            <a:ext cx="2962712" cy="2250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85000" y="2415200"/>
            <a:ext cx="1753299" cy="26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Recognition using Machine Learning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950" y="82275"/>
            <a:ext cx="1428750" cy="5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419300" y="1202025"/>
            <a:ext cx="8412900" cy="3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Because there are so many parts of an image to consider, a machine needs to be able to </a:t>
            </a:r>
            <a:r>
              <a:rPr b="1" lang="en" sz="2400"/>
              <a:t>learn</a:t>
            </a:r>
            <a:r>
              <a:rPr lang="en" sz="2400"/>
              <a:t>, just like us,</a:t>
            </a:r>
            <a:r>
              <a:rPr b="1" lang="en" sz="2400"/>
              <a:t> </a:t>
            </a:r>
            <a:r>
              <a:rPr lang="en" sz="2400"/>
              <a:t>to correctly classify an image.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To do this it uses </a:t>
            </a:r>
            <a:r>
              <a:rPr b="1" lang="en" sz="2400"/>
              <a:t>machine learning</a:t>
            </a:r>
            <a:r>
              <a:rPr lang="en" sz="2400"/>
              <a:t>, a method that lets the machine learn from images.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Training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950" y="82275"/>
            <a:ext cx="1428750" cy="5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407400" y="879550"/>
            <a:ext cx="8329200" cy="3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To teach a machine to recognize images, you give it </a:t>
            </a:r>
            <a:r>
              <a:rPr b="1" lang="en" sz="2400"/>
              <a:t>training examples</a:t>
            </a:r>
            <a:r>
              <a:rPr lang="en" sz="2400"/>
              <a:t> first so it can learn what certain images are supposed to look like.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Then, you can give it </a:t>
            </a:r>
            <a:r>
              <a:rPr b="1" lang="en" sz="2400"/>
              <a:t>testing examples</a:t>
            </a:r>
            <a:r>
              <a:rPr lang="en" sz="2400"/>
              <a:t> to see if it is correct! 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9424" y="3179375"/>
            <a:ext cx="2064551" cy="17125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209625" y="3634000"/>
            <a:ext cx="1369800" cy="10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</a:t>
            </a:r>
            <a:r>
              <a:rPr b="1" lang="en"/>
              <a:t>cat</a:t>
            </a:r>
            <a:r>
              <a:rPr lang="en"/>
              <a:t>. Learn to classify this as a </a:t>
            </a:r>
            <a:r>
              <a:rPr b="1" lang="en"/>
              <a:t>cat</a:t>
            </a:r>
            <a:r>
              <a:rPr lang="en"/>
              <a:t>.”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7106" y="3179374"/>
            <a:ext cx="1601279" cy="186495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6498400" y="3529150"/>
            <a:ext cx="1524000" cy="1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“Now, tell me what this image is.”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2116575" y="2760450"/>
            <a:ext cx="16014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TRAINING</a:t>
            </a:r>
            <a:endParaRPr b="1"/>
          </a:p>
        </p:txBody>
      </p:sp>
      <p:sp>
        <p:nvSpPr>
          <p:cNvPr id="98" name="Google Shape;98;p17"/>
          <p:cNvSpPr txBox="1"/>
          <p:nvPr/>
        </p:nvSpPr>
        <p:spPr>
          <a:xfrm>
            <a:off x="5208525" y="2760450"/>
            <a:ext cx="12021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TESTING</a:t>
            </a:r>
            <a:endParaRPr b="1"/>
          </a:p>
        </p:txBody>
      </p:sp>
      <p:sp>
        <p:nvSpPr>
          <p:cNvPr id="99" name="Google Shape;99;p17"/>
          <p:cNvSpPr/>
          <p:nvPr/>
        </p:nvSpPr>
        <p:spPr>
          <a:xfrm>
            <a:off x="3806650" y="3634000"/>
            <a:ext cx="819600" cy="55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it!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Click on the Teachable Machine to get started.</a:t>
            </a:r>
            <a:endParaRPr/>
          </a:p>
        </p:txBody>
      </p:sp>
      <p:pic>
        <p:nvPicPr>
          <p:cNvPr id="106" name="Google Shape;106;p1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99759"/>
            <a:ext cx="9143999" cy="2343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